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pl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72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Drugi Syn zaginął i został odnaleziony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Kartkówka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 ojciec traktował drugiego syna, kiedy ten wrócił?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Wyrzucił drugiego syna.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Uderzył drugiego syna.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Nie widział drugiego syna.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 radością powitał drugiego syna.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Z radością powitał drugiego syna.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81Słowo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Dłużnik, który był winien dziesięć tysięcy talentów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„Czy nie powinieneś był zlitować się nad swoim współsługą, tak jak ja zlitowałem się nad tobą?”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Był człowiek, który był winien królowi dziesięć tysięcy talentów. Król zlitował się nad człowiekiem i umorzył dług.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gdy ów człowiek wyszedł, zastał jednego ze swoich współsług, który był mu winien sto denarów. Złapał go i był na niego zły. „Spłać to, co jesteś mi winien!”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wtrącił współsługę swego do więzienia. Król usłyszał tę wiadomość od swojego drugiego sługi.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Wtedy król rozgniewał się i zawołał sługę. „Umorzyłem cały twój dług, ponieważ mnie o to błagałeś. Czy nie powinniście byli zmiłować się nad swoimi współsługami, tak jak ja zlitowałem się nad wami?”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powiedział: „Jak wam przebaczył nasz Ojciec w niebie, tak i wy przebaczajcie sobie nawzajem”.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Sługa został oczyszczony z bardzo dużego długu wynoszącego dziesięć tysięcy talentów.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 jednak nie przebaczył swojemu współsłudze, który był mu winien sto denarów.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 niewdzięczna postawa.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My także otrzymaliśmy przebaczenie i zbawienie dzięki łasce przez Jezusa.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Jeśli nie zapomnimy o tej łasce, musimy przebaczyć tym, którzy wyrządzili nam zło.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przebacza i kocha nas do końca.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Ile pieniędzy umorzył mu król?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 denarów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dwieście denarów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 talentów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dziesięć tysięcy talentów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dziesięć tysięcy talentów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4000"/>
              <a:t>Bo ten mój syn był umarły, a ożył; zaginął i odnalazł się. Zaczęli więc świętować.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„Czy nie powinieneś był zlitować się nad swoim współsługą, tak jak ja zlitowałem się nad tobą?”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82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Hosanna Synowi Dawida!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Tłumy, które szły przed nim i które szły za nim, wołały: „Hosanna Synowi Dawida!” „Błogosławiony, który przychodzi w imię Pańskie!” "Hosanna na wysokościach!"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Gdy Jezus zbliżał się do Jerozolimy, posłał dwóch uczniów z poleceniem: Idźcie do wioski, a znajdziecie oślę z jej oślątkiem przy niej. Rozwiąż je i przynieś do mnie”.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Dwóch uczniów weszło do wioski i uczyniło tak, jak im polecił Jezus.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Znaleźli osła. „Pan ich potrzebuje”. Następnie właściciel wysłał je od razu.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wsiadł na osiołku i wjechał do Jerozolimy. Tłumy, które szły przed Nim i wołały: „Hosanna Synowi Dawida!”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To, że Jezus jechał na osiołku i został powitany przez tłumy, było zgodne ze spisanymi proroctwami biblijnymi. Ale nikt o tym nie wiedział.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„Jezus jechał na źrebięcie osła, a tłumy wołały: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„Hosanna Synowi Dawida!”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Wszystkie zostały przepowiedziane w Biblii.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żył posłuszeństwem,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 napisano w Biblii.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My, którzy podążamy za Jezusem, także musimy być posłuszni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Słowo Boże dokładnie.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naszym Królem godnym czci i chwały.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pl">
                <a:solidFill>
                  <a:schemeClr val="tx1">
                    <a:lumMod val="50000"/>
                    <a:lumOff val="50000"/>
                  </a:schemeClr>
                </a:solidFill>
              </a:rPr>
              <a:t>nr 73 Słowo Boże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400"/>
              <a:t>Jezus wskrzesza Łazarza z martwych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Czym Jezus wjechał do Jerozolimy?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źrebię osła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mały koń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słoniątko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mały wielbłąd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źrebię osła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Tłumy, które szły przed nim i które szły za nim, wołały: „Hosanna Synowi Dawida!” „Błogosławiony, który przychodzi w imię Pańskie!” "Hosanna na wysokościach!"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83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Mój dom jest domem modlitwy.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„Napisane jest” – rzekł do nich – „Mój dom będzie nazwany domem modlitwy”, a wy robicie z niego „jaskinię zbójców”.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wszedł do świątyni jerozolimskiej. Wewnątrz świątyni było wielu kupców i kantorów.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 przewrócił stoły wymieniających pieniądze i ławy sprzedających gołębie. Zawoził tam wszystkich, którzy tam kupowali i sprzedawali.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rzekł ze złością: „Napisane jest: Dom mój będzie nazywany domem modlitwy, a wy robicie z niego jaskinię zbójców”.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wypędził kupców ze świątyni i uzdrawiał chorych w świątyni.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Świątynia, kościół, jest miejscem oddawania czci i modlenia się do Boga.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rozgniewał się na tłum, który zamienił to miejsce w miejsce prowadzenia działalności gospodarczej.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 co przychodzisz do kościoła?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 kościele trzeba spotykać Boga poprzez uwielbienie i modlitwę.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właścicielem Kościoła. Jezus jest tym, który przyjmuje od Kościoła nasze uwielbienie i modlitwy.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Jezus jej odpowiedział: «Ja jestem zmartwychwstaniem i życiem. Kto we mnie wierzy, choćby i umarł, żyć będzie;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a kto żyje i wierzy we mnie, nie umrze na wieki. Czy w to wierzysz?”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Kogo Jezus wypędził ze świątyni?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Żydzi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Poganin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Ksiądz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Kupcy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Kupcy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„Napisane jest” – rzekł do nich – „Mój dom będzie nazwany domem modlitwy”, a wy robicie z niego „jaskinię zbójców”.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84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 umył nogi swoim uczniom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Teraz, gdy Ja, wasz Pan i Nauczyciel, umyłem wam nogi, wy także powinniście myć sobie nawzajem stopy.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spożył ostatnią wieczerzę ze swoimi uczniami. Jezus wiedział, że to jego ostatni posiłek z uczniami.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 nagle przyniósł wodę do miednicy i zaczął myć nogi swoim uczniom, jeden po drugim.</a:t>
            </a:r>
            <a:r xmlns:a="http://schemas.openxmlformats.org/drawingml/2006/main">
              <a:rPr lang="pl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Kiedy przyszła kolej na Piotra, Piotr powiedział: „Dlaczego Pan myje nam nogi? Ja nie będę mył!”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odpowiedział. „Jeśli nie umyję ci nóg, ani ty, ani ja nie mamy z tym nic wspólnego. Być może teraz nie rozumiesz dobrze, ale pewnego dnia zrozumiesz”.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„Umyłem wam stopy, żeby dać przykład. Od teraz umywajcie sobie nawzajem stopy i stańcie się ludźmi, którzy sobie służą”.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świecie mali ludzie służą wysokim, lecz Jezus, przeciwnie, umył nogi swoim uczniom i poddał się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jego życie za nas.</a:t>
            </a:r>
            <a:r xmlns:a="http://schemas.openxmlformats.org/drawingml/2006/main">
              <a:rPr altLang="en-US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Jeśli jesteśmy uczniami Jezusa, powinniśmy raczej cieszyć się, że możemy służyć sobie nawzajem na niższym miejscu, niż chcieć, aby nas traktowano na wyższym miejscu.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Pewnego dnia do Jezusa przyszła wiadomość. „Łazarz jest chory. Proszę, przyjdź szybko i wylecz go”.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</a:t>
            </a:r>
            <a:r xmlns:a="http://schemas.openxmlformats.org/drawingml/2006/main">
              <a:rPr altLang="en-US" lang="p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najwyższym człowiekiem, ale zszedł na najniższy poziom i był gotowy służyć nam wszystkim.</a:t>
            </a:r>
            <a:r xmlns:a="http://schemas.openxmlformats.org/drawingml/2006/main">
              <a:rPr altLang="en-US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Kto nie pozwolił Jezusowi umyć nóg?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Tomasz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Piotr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Judasz Iskariota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Piotr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Teraz, gdy Ja, wasz Pan i Nauczyciel, umyłem wam nogi, wy także powinniście myć sobie nawzajem stopy.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85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 modli się na wzgórzu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Odszedłszy nieco dalej, upadł twarzą na ziemię i modlił się: „Ojcze mój, jeśli to możliwe, niech zostanie ode mnie odjęty ten kielich. Jednak nie jak Ja chcę, ale jak Ty”.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wieczerzy Jezus udał się ze swoimi uczniami do miejsca zwanego Getsemane.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 do uczniów: „Dusza moja jest przepełniona smutkiem aż do śmierci. Zostań tutaj i czuwaj ze mną”.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„Ojcze mój, jeśli to możliwe, niech zostanie ode mnie odjęty ten kielich. Jednak nie jako Ja chcę, ale jako Ty”. Jezus modlił się żarliwie. Ale uczniowie zapadli w głęboki sen.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rzekł, budząc uczniów: „Nie mogliście czuwać ze mną przez godzinę? Patrzeć. Nadchodzi mój zdrajca, żeby mnie aresztować.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końcu Jezus poszedł za ludźmi, którzy przyszli, aby go złapać. Oznaczało to śmierć, aby zapłacić za nasze grzechy na krzyżu, zgodnie z wolą Boga.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zanim Jezus przyszedł, umarł.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Śmierć, aby zapłacić za nasze grzechy na krzyżu, była dla Jezusa bolesna, ale był całkowicie posłuszny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bo taka była wola Boża.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Musimy przede wszystkim mieć nadzieję, że w naszym życiu wypełni się wola Boża, a nie moja.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</a:t>
            </a:r>
            <a:r xmlns:a="http://schemas.openxmlformats.org/drawingml/2006/main">
              <a:rPr lang="pl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bezgrzeszny na tej ziemi, ponieważ w pełni wypełnia wolę Bożą.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Gdzie Jezus modlił się przed aresztowaniem?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świątyni jerozolimskiej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Górny pokój Marka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Jezioro Galilejskie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Getsemane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Odszedłszy nieco dalej, upadł twarzą na ziemię i modlił się: „Ojcze mój, jeśli to możliwe, niech zostanie ode mnie odjęty ten kielich. Jednak nie jak Ja chcę, ale jak Ty”.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86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 umarł na krzyżu.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Jezus zawołał donośnym głosem: „Ojcze, w Twoje ręce powierzam ducha mojego”. Kiedy to powiedział, wydał ostatnie tchnienie.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Jezus, pojmany przez rzymskich żołnierzy, nosił na głowie koronę cierniową, był wyśmiewany, niósł krzyż i prowadzony na wzgórze, gdzie miał zostać stracony.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Następnie Jezus został ukrzyżowany na krzyżu wraz z dwoma przestępcami. Lud stał i patrzył, a władcy nawet szydzili z niego.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„Ojcze, przebacz im, bo nie wiedzą, co czynią”. Jezus modlił się za tych, którzy go zabili.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powiedział: „Wykonało się!” I pochylił głowę, i oddał ducha.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Siostra Łazarza powiedziała do spóźnionego Jezusa: „Jezu, gdybyś tu był, mój brat by nie umarł”.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tej chwili zasłona świątyni rozdarła się na dwoje od góry do dołu. Ziemia się zatrzęsła i skały popękały. Widząc to żołnierze, którzy ukrzyżowali Jezusa, przerazili się i zawołali: „Na pewno był Synem Bożym!”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Bezgrzeszny Jezus cierpiał i umarł za nas, i zapłacił za nasze grzechy.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Dlatego nie musimy za siebie płacić.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Zostaliśmy zbawieni dzięki Jezusowi.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Nie wolno nam o tym ani na chwilę zapomnieć.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Zbawicielem, który nas zbawił, umierając za nasze grzechy na krzyżu.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 kim Jezus został ukrzyżowany?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Uczniowie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Kobiety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Kapłani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Przestępcy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Przestępcy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Jezus zawołał donośnym głosem: „Ojcze, w Twoje ręce powierzam ducha mojego”. Kiedy to powiedział, wydał ostatnie tchnienie.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87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Pusty Grób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W tym momencie odwróciła się i zobaczyła stojącego Jezusa, ale nie zdawała sobie sprawy, że to był Jezus.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Magdalena poszła do grobu, aby zobaczyć zmarłego Jezusa. Jednak kamienne drzwi grobowca były otwarte.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grobie nie było ciała Jezusa. Maria myślała, że ktoś ukradł martwe ciało Jezusa.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Pojawił się anioł i zapytał. "Dlaczego płaczesz?" Maryja odpowiedziała: „Ktoś ukradł ciało Jezusa”.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powiedział: „Usuńcie kamienną bramę grobowca”. Jezus rozkazał: „Wyjdź, Łazarzu”.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kiedy się odwróciła, był tam Jezus, który wrócił żywy. Ale Maria nie poznała Jezusa. Nie sądziła, że Jezus powróci do życia.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„Maryjo…” Dopiero gdy Jezus zawołał, Maryja go rozpoznała. „Panie, naprawdę ożyłeś.” Jezus zmartwychwstał trzy dni po swojej śmierci.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Nikt na świecie nie umarł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 znów żywy.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Ale ten jedyny, Jezus, który zmartwychwstał, wciąż żyje.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Biblia mówi, że ci, którzy wierzą w Jezusa, również wracają do życia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jak Jezus.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Nie możemy więc tracić nadziei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na życie wieczne.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Panem Zwycięstwa, który zwyciężył śmierć i powrócił do życia.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pomyślała Maria, gdy zobaczyła, że w grobie nie ma Jezusa?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zmartwychwstał!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 nie jest grób Jezusa!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Ktoś ukradł martwe ciało Jezusa!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Uczniowie kupili martwe ciało Jezusa!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Ktoś ukradł martwe ciało Jezusa!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W tym momencie odwróciła się i zobaczyła stojącego Jezusa, ale nie zdawała sobie sprawy, że to był Jezus.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88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Jezusa, który wstąpił do nieba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A gdy to powiedział, został wzięty w górę na ich oczach i obłok zakrył Go przed ich wzrokiem.</a:t>
            </a:r>
            <a:r xmlns:a="http://schemas.openxmlformats.org/drawingml/2006/main">
              <a:rPr lang="pl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Uczniowie, którzy nie wiedzieli, że Jezus zmartwychwstał, ogarnął strach i rozczarowanie.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Zmartwychwstały Jezus przyszedł, stanął pomiędzy nimi, pokazał im ręce i bok i powiedział: „Przestańcie wątpić i wierzcie”.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nagle, co zaskakujące, trzy dni po śmierci Łazarz wyszedł. Ludzie byli zachwyceni tym widokiem i chwalili Boga.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Następnie Jezus powiedział, że wróci do swego Ojca, Boga i obiecał, że ześle Ducha Świętego.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 Jezus nakazał swoim uczniom, aby byli Jego świadkami aż do skończenia świata, głosili ewangelię i nauczali słowa.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 wypełnieniu wszystkich misji na tej ziemi, Jezus na oczach swoich uczniów wstąpił do nieba. I obiecał nam, że kiedyś wróci do tej krainy.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nakazał swoim uczniom głosić ewangelię aż po krańce ziemi, zanim wstąpi do nieba.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Kościół to grupa uczniów Jezusa.</a:t>
            </a:r>
            <a:r xmlns:a="http://schemas.openxmlformats.org/drawingml/2006/main">
              <a:rPr lang="p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Jako uczniowie Jezusa musimy wszędzie głosić ewangelię. A my mamy być świadkami Jezusa.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wciąż żyje, siedzi po prawicy Boga i zgodnie z obietnicą powróci na ziemię.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zmartwychwstały Jezus pokazał swoim uczniom?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Ślady po paznokciach na dłoniach i stopach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Ślady cierni na głowie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Ślady bicza na plecach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Siniaki na twarzy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Ślady po paznokciach na dłoniach i stopach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A gdy to powiedział, został wzięty w górę na ich oczach i obłok zakrył Go przed ich wzrokiem.</a:t>
            </a:r>
            <a:r xmlns:a="http://schemas.openxmlformats.org/drawingml/2006/main">
              <a:rPr lang="pl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89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Przyszedł Duch Święty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Wszyscy zostali napełnieni Duchem Świętym i zaczęli mówić innymi językami, tak jak im Duch pozwalał.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Uczniowie byli w Jerozolimie, jak powiedział Jezus. Gdy nadszedł dzień Pięćdziesiątnicy, byli wszyscy razem na jednym miejscu.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przywrócił Łazarza do życia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według jego słowa.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Pewnego dnia umrzemy, ale mamy zmartwychwstać, ponieważ wierzymy w Jezusa.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Trzeba być chrześcijaninem żyjącym nadzieją zmartwychwstania.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Nagle rozległ się szum, jakby wichru gwałtownego, i napełnił cały dom, w którym przebywali.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potem na głowie każdego pojawił się język ognia i wszyscy zostali napełnieni Duchem Świętym i zaczęli mówić innymi językami.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Kiedy wszyscy byli zaskoczeni, Piotr zaczął im opowiadać o Jezusie i ewangelii.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Ludzie słuchali ewangelii, odpokutowali i ochrzcili się. Tego dnia ochrzczono ponad 3000 osób.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zesłał Ducha Świętego swoim uczniom.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Duch Święty dał Piotrowi mądrość i moc do głoszenia ewangelii.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Duch Święty mieszka w sercach wszystkich, którzy wierzą w Jezusa.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Nie zapominajcie, że to Duch Święty daje nam mądrość i odwagę do głoszenia ewangelii, tak jak dał Piotrowi mądrość i moc.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posyła Ducha Świętego wszystkim, którzy w Niego wierzą, aby nam pomógł.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usłyszeli, gdy przyszedł Duch Święty?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dźwięk trąbki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grzmot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podmuch gwałtownego wiatru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dźwięk modlitw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podmuch gwałtownego wiatru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Wszyscy zostali napełnieni Duchem Świętym i zaczęli mówić innymi językami, tak jak im Duch pozwalał.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90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Filip opowiedział ewangelię Etiopczykowi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Następnie Filip zaczął od tego właśnie fragmentu Pisma Świętego i przekazał mu dobrą nowinę o Jezusie.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4000"/>
              <a:t>Bo ten mój syn był umarły, a ożył; zaginął i odnalazł się. Zaczęli więc świętować.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Panem życia, który przywraca umarłych.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Pewnego dnia anioł Pański powiedział do Filipa wierzącego w Jezusa: „Idź na południe do drogi – drogi pustynnej”.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Wyruszył na południową pustynię, jak powiedział anioł. Zastanawiał się, dlaczego anioł go posłał </a:t>
            </a: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tym czasie eunuch, który zarządzał pieniędzmi kraju Etiopii, był w wozie i czytał pisma proroka Izajasza. Filip podszedł i zapytał. „Czy rozumiesz, co czytasz?”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„Jak mam to zrozumieć” – powiedział – „jeśli ktoś mi tego nie wyjaśni?” Filip zaczął od tego właśnie fragmentu Pisma Świętego i przekazał mu dobrą nowinę o Jezusie.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przyjęciu Jezusa Etiopczyk szczęśliwie wrócił do swojego kraju. Filip dziękował Duchowi Świętemu za to, że go tam przyprowadził.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nie rozumiał w pełni, ale był posłuszny poleceniu Ducha Świętego. Aby mógł głosić ewangelię Etiopczykowi.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Czasami jesteśmy w sytuacji, której nie jesteśmy w stanie zrozumieć.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Jeśli jednak już w tym momencie zaufasz Bogu i będziesz Mu posłuszny w Duchu Świętym, możesz być także człowiekiem wiary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którzy głoszą ewangelię.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prowadzi relację, z którą powinniśmy się spotykać.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Kim był etiopski eunuch, którego szefem był Filip?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Dowodził armią.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Był kucharzem w swoim kraju.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był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opłata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jego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kraj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pieniądze.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Kontrolował kult w kraju.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Był odpowiedzialny za pieniądze swojego kraju.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Następnie Filip zaczął od tego właśnie fragmentu Pisma Świętego i przekazał mu dobrą nowinę o Jezusie.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91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Saul spotyka Jezusa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Ile dni minęło od śmierci Łazarza, kiedy przyszedł Jezus?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pewnego dnia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dwa dni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trzy dni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cztery dni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trzy dni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Upadł na ziemię i usłyszał głos mówiący do niego: Saulu, Saulu, dlaczego mnie prześladujesz?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Był człowiek imieniem Saul, który nienawidził wierzących w Jezusa i nienawidził Kościoła.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 tak bardzo nienawidził Jezusa, że udał się do Damaszku, aby aresztować chrześcijan.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Gdy w swojej podróży zbliżał się do Damaszku, nagle rozbłysło wokół niego światło z nieba. Usłyszał głos: „Saulu, Saulu, dlaczego mnie prześladujesz?”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„Kim jesteś, Panie?” – zapytał Saul. „Ja jestem Jezus, którego prześladujecie”. Saul był zaskoczony, że Jezus żyje. Myślał, że Jezus nie żyje.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Saul, który spotkał Jezusa, stał się nowym człowiekiem. W ten sposób stał się apostołem Pawłem, który ciężko pracował, aby głosić ewangelię poganom i napisał wiele ksiąg biblijnych.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 był człowiekiem, który prześladował Kościół, ale Bóg nazwał go apostołem.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Saul, który spotkał Jezusa, prowadził zupełnie inne życie niż dotychczas.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Jakie zmiany wprowadziłeś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odkąd spotkałeś Jezusa?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Ci, którzy spotykają Jezusa, muszą żyć inaczej niż kiedykolwiek wcześniej.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przebacza złym ludziom, takim jak Saul, wzywa ich i ustanawia ich jako pracowników.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co Saul udał się do Damaszku?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Aresztować chrześcijan.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Odbyć wycieczkę.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Oddawać cześć.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Głosić ewangelię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Aresztować chrześcijan.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Upadł na ziemię i usłyszał głos mówiący do niego: Saulu, Saulu, dlaczego mnie prześladujesz?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Jezus jej odpowiedział: «Ja jestem zmartwychwstaniem i życiem. Kto we mnie wierzy, choćby i umarł, żyć będzie;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a kto żyje i wierzy we mnie, nie umrze na wieki. Czy w to wierzysz?”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92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Dobry przyjaciel Pawła, Barnaba.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Ale Barnaba wziął go i zaprowadził do apostołów. Opowiedział im, jak Saul w swojej podróży widział Pana i że Pan do niego mówił, i jak w Damaszku nieustraszenie głosił w imieniu Jezusa.</a:t>
            </a:r>
            <a:r xmlns:a="http://schemas.openxmlformats.org/drawingml/2006/main">
              <a:rPr lang="pl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spotkaniu z Jezusem Paweł chciał spotkać się z uczniami Jezusa.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uczniowie Jezusa bali się Pawła. Ponieważ nie wiedzieli, że Paweł po spotkaniu z Jezusem uwierzył w Jezusa.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 pomógł Pawłowi. „Naprawdę spotkał Jezusa i całkowicie się zmienił!”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„Widziałem też Pawła głoszącego kazanie w Damaszku, dokąd udał się, aby aresztować chrześcijan!” Uczniowie z łatwością zaprzyjaźnili się z Pawłem.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Potem Barnaba i Paweł zostali dobrymi przyjaciółmi i podróżowali po całym świecie, aby razem głosić ewangelię.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Paweł, który prześladował Kościół, spotkał Jezusa i stał się nowym człowiekiem, ale ludzie mu nie uwierzyli.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Bóg przygotował Barnabę i stworzył go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dobrym współpracownikiem Pawła.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Podobnie jak Paweł i Barnaba powinniśmy być dobrymi przyjaciółmi w wierze i pomagać sobie nawzajem.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posyła nam przyjaciela, który może nam pomóc, gdy jesteśmy w tarapatach.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Kto pomógł Pawłowi i kto zaprzyjaźnił się z nim, gdy miał kłopoty?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Piotr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74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Przemienienie Jezusa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Ale Barnaba wziął go i zaprowadził do apostołów. Opowiedział im, jak Saul w swojej podróży widział Pana i że Pan do niego mówił, i jak w Damaszku nieustraszenie głosił w imieniu Jezusa.</a:t>
            </a:r>
            <a:r xmlns:a="http://schemas.openxmlformats.org/drawingml/2006/main">
              <a:rPr lang="pl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93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Dorcas, która wróciła do życia.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Piotr wypędził ich wszystkich z pokoju; potem padł na kolana i modlił się. Zwracając się do zmarłej kobiety, powiedział: „Tabito, wstań”. Otworzyła oczy i ujrzawszy Piotra, usiadła.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Była uczennica imieniem Dorkas, która zawsze czyniła dobro i pomagała biednym.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Mniej więcej w tym czasie zachorowała i zmarła. Jej sąsiedzi byli bardzo smutni i sprowadzili Petera z powrotem.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Kiedy Piotr przybył, wszyscy, którym pomogła, płakali, pokazując ubrania, które otrzymał w prezencie.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Piotr wypędził ich wszystkich z pokoju; potem padł na kolana i modlił się.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„Dorkas, wstań!” – powiedział Piotr. Otworzyła oczy i usiadła, widząc Piotra. Widząc to, wszyscy byli szczęśliwi i wielu mieszkańców tej wioski uwierzyło w Jezusa.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Piotr był uczniem Jezusa i mógł dokonać tego, czego Jezus dokonał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kiedy był na tej ziemi.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 swoim uczniom, że zrobią to samo, co on.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Jesteśmy uczniami Jezusa.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Musimy uczyć się i pamiętać, czego Jezus dokonał na tej ziemi, i robić to samo, co Jezus.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daje swoim uczniom moc, aby mogli głosić ewangelię.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Tam został przed nimi przemieniony. Jego oblicze zajaśniało jak słońce, a jego szaty stały się białe jak światło.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Kiedy Piotr przybył do Dorkas, ludzie byli smutni i co mu pokazali?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Ubrania, które uszyła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Posiłki przygotowane przez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Syn Dorkas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List Dorkas.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Ubrania, które uszyła Dorcas.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Piotr wypędził ich wszystkich z pokoju; potem padł na kolana i modlił się. Zwracając się do zmarłej kobiety, powiedział: „Tabito, wstań”. Otworzyła oczy i ujrzawszy Piotra, usiadła.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94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Korneliusz, poganin zbawiony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Obrzezani wierzący, którzy przyszli z Piotrem, byli zdumieni, że dar Ducha Świętego został wylany nawet na pogan.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 Apostolskie 10: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W Cezarei przebywał człowiek imieniem Korneliusz, setnik w tak zwanym pułku włoskim.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On i cała jego rodzina byli pobożni i bogobojni; hojnie dawał potrzebującym i regularnie modlił się do Boga.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Pewnego dnia Korneliusz podczas modlitwy usłyszał głos Boga. „Wyślij ludzi, aby stali się mężczyznami o imieniu Piotr”.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W tym czasie Piotr także miał wizję w modlitwie. Bóg dał mu zwierzęta z nieba, których Żydzi nie mogli jeść, i kazał mu jeść.</a:t>
            </a:r>
            <a:r xmlns:a="http://schemas.openxmlformats.org/drawingml/2006/main">
              <a:rPr lang="pl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„Nie nazywajcie nieczystym tego, co Bóg oczyścił”.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końcu Piotr poszedł za ludźmi wysłanymi przez Korneliusza i udał się do domu Korneliusza.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Piotr głosił im Jezusa i ewangelię Korneliuszowi i jego rodzinie. Wtedy zstąpił na nich Duch Święty. Zrozumiał, patrząc na to; „Nawet poganie mogą zostać zbawieni, jeśli uwierzą w Jezusa!”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Piotr myślał, że tylko Żydzi mogą uwierzyć w Jezusa i zostać zbawieni.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Ale ewangelia Boża nie rozróżnia wszystkich ludzi na świecie.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Musimy głosić ewangelię wszystkim na świecie, aby mogli zostać zbawieni.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wziął z sobą Piotra, Jakuba i Jana i zaprowadził ich samych osobno na górę wysoką.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daje zbawienie każdemu, kto w Niego wierzy, bez względu na narodowość i status.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Jaką wizję miał Piotr podczas modlitwy?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zstępujący z nieba.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Biblia zstępująca z nieba.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Aniołowie zstępujący z nieba.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Zwierzęta, których Żydzi nie mogą jeść, zeszły z nieba.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Zwierzęta, których Żydzi nie mogą jeść, zeszły z nieba.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Obrzezani wierzący, którzy przyszli z Piotrem, byli zdumieni, że dar Ducha Świętego został wylany nawet na pogan.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 Apostolskie 10: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95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Śpiewanie hymnów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nawet w więzieniu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Około północy Paweł i Sylas modlili się i śpiewali pieśni Bogu, a pozostali więźniowie ich słuchali.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 i Sylas robili wszystko, co w ich mocy, aby głosić ewangelię w Filipie. Ale ludzie, którzy tego nienawidzili, pobili Pawła i Sylasa i wtrącili ich do więzienia.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 i Sylas modlili się i chwalili Boga nawet w więzieniu. Słuchali tego wszyscy w więzieniu.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Potem nagle nastąpiło tak wielkie trzęsienie ziemi, że otworzyły się wszystkie drzwi więzienia. Dozorca bardzo się zaniepokoił, gdyż sądził, że więźniowie uciekli.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 krzyknął: „Nie martw się! Wszyscy tu jesteśmy!” „Panie, co mam czynić, aby zostać zbawionym?” Zapytał Strażnik.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„Uwierz w Pana Jezusa. Wtedy ty i twoja rodzina zostaniecie zbawieni!” O tej godzinie w nocy wziął ich stróż więzienny i obmył ich rany. następnie natychmiast on i cała jego rodzina zostali ochrzczeni.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 został przed nimi przemieniony. Jego oblicze zajaśniało jak słońce, a jego szaty stały się białe jak światło.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Paweł i Sylas nie zawiedli się, modlili się i chwalili,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mimo że zostali pobici na śmierć.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Wtedy Bóg otworzył drzwi więzienia i dał im szansę głoszenia ewangelii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do strażnika więziennego i jego rodziny.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Są chwile, kiedy i my mamy kłopoty.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 jeśli się nie zawiedziesz i nie przejdziesz do modlitwy i uwielbienia, Bóg cię ocali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w niesamowity sposób.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daje mi siłę do pokonania wszelkich trudności i trudności.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Paweł i Sylas robili w więzieniu?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Płakali.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Błagali o życie.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Byli rozczarowani.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Modlili się i śpiewali hymny.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Modlili się i śpiewali hymny.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Około północy Paweł i Sylas modlili się i śpiewali pieśni Bogu, a pozostali więźniowie ich słuchali.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96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Paweł głosił ewangelię królowi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Paweł odpowiedział: „Na krótko czy na długo – modlę się do Boga, aby nie tylko ty, ale wszyscy, którzy mnie dzisiaj słuchają, stali się tym, kim jestem, z wyjątkiem tych łańcuchów”.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 głosił ewangelię i ostatecznie został więźniem w Jerozolimie. Król Agryppa zapytał o grzechy więźnia Pawła.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„Masz pozwolenie, aby mówić za siebie!” Agryppa dał Pawłowi czas na rozpoczęcie obrony.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 wykorzystał tę okazję, aby głosić ewangelię. „O królu, mam nadzieję, że staniesz się taki jak ja, z wyjątkiem tych łańcuchów!”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Król nie znalazł żadnego grzechu u Pawła. Paweł chciał udać się do Rzymu i głosić ewangelię cesarzowi.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tej chwili ukazali się przed nimi Mojżesz i Eliasz, rozmawiający z Jezusem.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końcu Paweł odwołał się do cesarza rzymskiego. Będąc więźniem, Paweł wsiadł na łódź, aby udać się do cesarza Rzymu.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Paweł był więźniem, ale z dumą głosił ewangelię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przed królem na własnym procesie.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nie wstydził się ewangelii i uważał ją za pyszną prawdę.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Musimy umieć z ufnością i odwagą głosić Ewangelię Jezusa, kogokolwiek spotykamy.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znacznie wyższy od najwyższego człowieka na świecie.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zrobił Paweł, gdy proces króla Pawła dał mu szansę zabrania głosu?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Głosił Ewangelię Jezusa.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Oskarżył złą osobę.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Poprosił o zwolnienie.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Modlił się i śpiewał hymny.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Głosił Ewangelię Jezusa.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Paweł odpowiedział: „Na krótko czy na długo – modlę się do Boga, aby nie tylko ty, ale wszyscy, którzy mnie dzisiaj słuchają, stali się tym, kim jestem, z wyjątkiem tych łańcuchów”.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97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Statek tonie!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i powiedział: Nie bój się, Pawle. Musisz stanąć przed Cezarem; a Bóg łaskawie dał ci życie wszystkich, którzy płyną z tobą.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Pawła wraz z innymi więźniami zabrano statkiem do Rzymu.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Jednak z powodu tajfunu statkowi groziło zatonięcie. Wszyscy drżeli ze strachu.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 modlił się do Boga i mówił ludziom. „Nie bój się. Bóg powiedział, że nikt nie umrze”.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Głos z obłoku powiedział: «To jest mój Syn, którego kocham; z nim jestem bardzo zadowolony. Słuchaj go!"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Statek zatonął, ale jak powiedział Paweł, wszyscy ludzie mogli wylądować na wyspie bez ani jednej śmierci.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Paweł głosił Jezusa na wyspie i oddawał chwałę Bogu.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Paweł modlił się, zachęcał innych, nawet w czasach kryzysu, gdy statek był bliski zatonięcia.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końcu wszyscy zostali uratowani,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tak jak mówił Paweł.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Lud Boży jest odpowiedzialny za niesienie woli Bożej światu poprzez modlitwę i dobrą nowinę o Bożym zbawieniu.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właścicielem wszelkiego życia na świecie. Nic nie umiera bez jego pozwolenia.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zrobił Paweł, gdy statek napotkał tajfun?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Płakał.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Wskoczył do morza.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Walczył z pilotem.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Modlił się do Boga.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Modlił się do Boga.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i powiedział: Nie bój się, Pawle. Musisz stanąć przed Cezarem; a Bóg łaskawie dał ci życie wszystkich, którzy płyną z tobą.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Dzieje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98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Prośba Pawła za Onezymem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Apeluję do Ciebie w intencji mojego syna Onezyma, który stał się moim synem, gdy byłem w okowach.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Onezym był sługą Filemona. Ale wymknął się bez pozwolenia swego pana do Rzymu.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Onezym spotkał Pawła, który był więziony w Rzymie. Paweł głosił mu ewangelię i uwierzył w Jezusa.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Gdy to usłyszeli, padli twarzą na ziemię przestraszeni. Jezus powiedział: „Nie bójcie się”. Kiedy spojrzeli w górę, nie widzieli nikogo oprócz Jezusa.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 nakazał Onezymowi wrócić do swego pana Filemona i poprosić o przebaczenie. Paweł powiedział Onezymowi, aby żył wierząc w Jezusa.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Onezym był zmartwiony. Ponieważ w tym czasie zbiegły sługa został zabity przez swojego właściciela.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 napisał list za Onezymem do swego pana Filemona, aby mu przebaczył. Ten list to w Biblii „Filemon”.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Paweł na nowo połączył zerwane relacje między Onezymem i Filemonem. Onezym poprosił Filemona o przebaczenie, a Filemon przebaczył Onezymowi.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Musimy prosić o przebaczenie, jeśli zrobiliśmy coś złego.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jeśli ktoś zrobił nam coś złego, musimy mu wybaczyć.</a:t>
            </a:r>
            <a:r xmlns:a="http://schemas.openxmlformats.org/drawingml/2006/main">
              <a:rPr lang="p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to ludzie wierzą w Jezusa.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przynosi pokój i pojednanie tam, gdzie są walki i konflikty.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Kogo Onezym spotkał w Rzymie, gdy uciekł przed swoim właścicielem, Filemonem?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Piotr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Paweł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Apeluję do Ciebie w intencji mojego syna Onezyma, który stał się moim synem, gdy byłem w okowach.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99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Tymoteusz, uczeń Pawła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Przypomniała mi się Twoja szczera wiara, która najpierw żyła w Twojej babci Lois i w Twojej matce Eunice, a teraz, jak jestem przekonany, żyje także w Tobie.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Tymoteusz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 miał ucznia o imieniu Tymoteusz. Tymoteusz był misjonarzem wraz z Pawłem, odkąd był chłopcem.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Był pewien człowiek, który miał dwóch synów. Drugi syn poprosił ojca, aby z góry oddał mu swoją część majątku.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był na tej ziemi w ludzkiej postaci, ale jest także Bogiem.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Jak Bóg nakazał swoim uczniom na górze,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musimy wierzyć w Jezusa jako Syna Bożego i uważnie Go słuchać.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Paweł przebywający w więzieniu wiedział, że wkrótce umrze, i napisał list do swego umiłowanego ucznia Tymoteusza.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liście napisano, jak Tymoteusz powinien nauczać wierzących jako pastor kościoła.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Tymoteusz wraz z wierzącymi przeczytał list Pawła i postanowił nie stracić wiary aż do końca, nawet w obliczu prześladowań.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 ten sposób wiara Pawła została przekazana jego uczniowi Tymoteuszowi i ponownie kościołom.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Dzięki ewangelistom, którzy głosili nam ewangelię, i nauczycielom, którzy nauczali nas słowa Bożego, nasza wiara i nasz Kościół wzrosły.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Teraz musimy przekazać naszą wiarę i uczyć ich słowa Bożego, którego się nauczyliśmy.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zmartwychwstał i żyje wiecznie, wraz z kościołami i wierzącymi, którzy w Niego wierzą.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 kogo Paweł napisał list, gdy zbliżał się dzień jego śmierci?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Tymoteusz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Sylas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Tymoteusz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Przypomniała mi się Twoja szczera wiara, która najpierw żyła w Twojej babci Lois i w Twojej matce Eunice, a teraz, jak jestem przekonany, żyje także w Tobie.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Tymoteusz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100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Jan ujrzał niesamowity widok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Ten, który świadczy o tym, mówi: „Tak, przyjdę wkrótce”. Amen. Przyjdź, Panie Jezu.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Objawienie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pięknie jaśnieje swoim chwalebnym wyglądem.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Prześladowania Kościoła z dnia na dzień stawały się coraz większe. Wszyscy jego uczniowie ponieśli śmierć męczeńską, zachowując wiarę, a Jan przebywał samotnie w 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Któregoś dnia usłyszał donośny głos przypominający trąbę, który powiedział: „Zapisz na zwoju to, co widzisz, i poślij to do siedmiu kościołów”.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Jan także widział Jezusa. Jezus był obrazem króla, który miał całą władzę na świecie.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ujrzał nowe niebo i nadchodzącą nową ziemię. Nie będzie nic złego, nie będzie smutku i zawsze będzie szczęście z Bogiem.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spisał wszystkie te wizje i przekazał je kościołom. „Zachowujcie wiarę, bo Pan przyjdzie ponownie!” To jest ostatnia księga Biblii, Objawienie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Dzisiejsza lekcja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powróci ponownie na tę ziemię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kiedyś jako sędzia.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tamtym czasie ci, którzy nie wierzyli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Jezusie cierpieć na wieki,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Ci, którzy wierzą w Jezusa, będą się dobrze bawić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Życie wieczne w szczęściu.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Czy czekasz na ponowne przyjście Jezusa?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Nie możemy tracić tej nadziei, musimy zachować wiarę w tę ziemię do końca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3200"/>
              <a:t>Kim jest Jezus?</a:t>
            </a:r>
            <a:r xmlns:a="http://schemas.openxmlformats.org/drawingml/2006/main">
              <a:rPr lang="p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powróci na tę ziemię jako król, będzie sądził wszystko i będzie rządził wszystkim na wieki.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Dzisiejszy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 nazywa się wyspa, na której przetrzymywany był uczeń Jan?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Hawaje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pl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000"/>
              <a:t>Dzisiejsze Słowo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Ten, który świadczy o tym, mówi: „Tak, przyjdę wkrótce”. Amen. Przyjdź, Panie Jezu.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Objawienie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p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Kartkówka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Któż nie widział przemienienia Jezusa?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Piotr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Jakub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Tomasz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Tomasz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Tam został przed nimi przemieniony. Jego oblicze zajaśniało jak słońce, a jego szaty stały się białe jak światło.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75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</a:t>
            </a:r>
            <a:r xmlns:a="http://schemas.openxmlformats.org/drawingml/2006/main">
              <a:rPr lang="pl" altLang="en-US" sz="4400"/>
              <a:t> </a:t>
            </a:r>
            <a:r xmlns:a="http://schemas.openxmlformats.org/drawingml/2006/main">
              <a:rPr lang="pl" altLang="ko-KR" sz="4400"/>
              <a:t>Kocha Dzieci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Gdy Jezus to zobaczył, oburzył się. Powiedział do nich: „Pozwólcie dzieciom przychodzić do mnie i nie przeszkadzajcie im, bo do takich jak oni należy królestwo Boże.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Rodzic przyprowadził swoje dziecko do Jezusa, aby Jezus je pobłogosławił.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Wtedy uczniowie Jezusa zganili go. „Jak śmiecie przyprowadzić swoje dziecko do Jezusa?”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Gdy Jezus to zobaczył, powiedział ze złością.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„Nie zabraniajcie dzieciom przychodzić do mnie. Do takich jak te dzieci należy Królestwo Boże!”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syn roztrwonił cały swój majątek w dalekim kraju i popadł w nieszczęście.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„Kto nie przyjmie królestwa Bożego jak małe dziecko, nigdy do niego nie wejdzie.” I wziął dzieci w ramiona, kładł na nie ręce i błogosławił je.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powiedział, że królestwo Boże należy do takich jak te dzieci.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Stańmy się także dziećmi, które kochają Boga i są posłuszne Jezusowi, nie tracąc przy tym czystości, uczciwości,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prawdziwe serce dziecka.</a:t>
            </a:r>
            <a:r xmlns:a="http://schemas.openxmlformats.org/drawingml/2006/main">
              <a:rPr altLang="en-US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</a:t>
            </a:r>
            <a:r xmlns:a="http://schemas.openxmlformats.org/drawingml/2006/main">
              <a:rPr altLang="en-US" lang="p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kocha, ceni i błogosławi dzieci.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zrobili uczniowie, gdy dzieci próbowały pójść do Jezusa?</a:t>
            </a:r>
            <a:r xmlns:a="http://schemas.openxmlformats.org/drawingml/2006/main">
              <a:rPr altLang="en-US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Przyjęli ich z radością.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Zganili ich, aby nie szli do Jezusa.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Przedstawiali dzieciom Jezusa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Dali im trochę jedzenia i odesłali do domu.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Zganili ich, aby nie szli do Jezusa.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Gdy Jezus to zobaczył, oburzył się. Powiedział do nich: „Pozwólcie dzieciom przychodzić do mnie i nie przeszkadzajcie im, bo do takich jak oni należy królestwo Boże.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76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Jezus uzdrowił niewidomego Bartymeusza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„Idź” – powiedział Jezus – „twoja wiara cię uzdrowiła”. Natychmiast odzyskał wzrok i poszedł za Jezusem drogą.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Kiedy Jezus przyszedł do Jerycha, niewidomy, Bartymeusz siedział przy drodze i żebrał.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Gdy usłyszał, że to Jezus z Nazaretu, zaczął wołać: „Jezusie, Synu Dawida, zlituj się nade mną!”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powołał Bartymeusza. „Co chcesz, abym dla ciebie zrobił?” Zapytał go Jezus. Niewidomy powiedział: „Rabbi, chcę widzieć”.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Syn zdał sobie sprawę, że stał się bardziej nieszczęśliwy niż służący w domu ojca.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Wrócił więc i błagał ojca, aby przyjął go jako jednego ze swoich sług.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„Idź” – powiedział Jezus – „twoja wiara cię uzdrowiła”. Natychmiast odzyskał wzrok.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"Dziękuję ci, Jezu!" Bartymeusz poszedł za Jezusem, który pozwolił mu odzyskać wzrok.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 do Bartymeusza: „Twoja wiara cię uzdrowiła”.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 wiara nas zbawia.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Wiara wyraża się w żarliwej modlitwie.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Kiedy modlimy się do Jezusa,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Musimy mieć tę wiarę.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słucha i odpowiada na nasze żarliwe modlitwy.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co Bartymeusz poprosił Jezusa?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Daj mi dużo pieniędzy.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Chcę być Twoim uczniem.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Pozwól mi chodzić po wodzie.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Chcę zobaczyć jeszcze raz.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Chcę zobaczyć jeszcze raz.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„Idź” – powiedział Jezus – „twoja wiara cię uzdrowiła”. Natychmiast odzyskał wzrok i poszedł za Jezusem drogą.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Ocena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77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Zacheusz wspiął się na drzewo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Albowiem Syn Człowieczy przyszedł szukać i zbawić to, co zginęło.”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Był sobie bogaty człowiek imieniem Zacheusz. Był głównym poborcą podatkowym, dlatego ludzie go nienawidzili.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Pewnego dnia Jezus przybył do wioski, w której mieszkał Zacheusz. Wiele osób tłoczyło się, aby zobaczyć Jezusa.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Gdy tylko ojciec zobaczył z daleka syna nadchodzącego, podbiegł do niego, uściskał go i przyjął z radością.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Zacheusz wspiął się na drzewo, aby zobaczyć Jezusa. Jezus spojrzał na niego i powiedział. „Zacheuszu, zejdź natychmiast. Muszę dzisiaj zostać w twoim domu.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„Zacheusz zdecydował się na Jezusa: «Połowę mojego majątku dam biednym».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powiedział: „Dziś zbawienie przyszło do tego domu. Przyszedłem szukać i zbawić to, co zginęło”.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Kiedy Zacheusz spotkał Jezusa, wyznał, że rozda biednym swój najukochańszy majątek.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jest dla Ciebie najważniejsze?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 czego zrezygnowałeś po spotkaniu z Jezusem?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Musimy pamiętać, że najcenniejszą rzeczą dla nas jest Jezus.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rgbClr val="ff0000"/>
                </a:solidFill>
              </a:rPr>
              <a:t>Kim jest Jezus?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Zbawicielem, który przyszedł na tę ziemię, aby zbawić wszystkich bez różnicy.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</a:t>
            </a:r>
            <a:r xmlns:a="http://schemas.openxmlformats.org/drawingml/2006/main">
              <a:rPr altLang="en-US" lang="p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Kartkówka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Dlaczego ludzie nienawidzili Zacheusza?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był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szef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podatek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kolektor.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dobrze wierzył w Jezusa.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dużo się modlił.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był przystojny.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Ponieważ był głównym poborcą podatkowym.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Albowiem Syn Człowieczy przyszedł szukać i zbawić to, co zginęło.”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Łukasz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pl">
                <a:solidFill>
                  <a:schemeClr val="tx1">
                    <a:lumMod val="50000"/>
                    <a:lumOff val="50000"/>
                  </a:schemeClr>
                </a:solidFill>
              </a:rPr>
              <a:t>nr 78 Słowo Boże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400"/>
              <a:t>Dom zbudowany na skale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„Dlatego każdy, kto słucha tych moich słów i wprowadza je w życie, jest jak człowiek mądry, który zbudował swój dom na skale.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opowiedział historię dwóch mężczyzn budujących dom.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powiedział: „Boże, Twój ojciec zawsze na Ciebie czeka”.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Jeden z nich postanowił zbudować swój dom na piasku, drugi na skale.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Oboje ciężko pracowali przy budowie domu. Obydwa domy z zewnątrz wyglądały na mocne, bez większych różnic.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Kiedy ulewny deszcz spowodował powódź, dom zbudowany na piasku został zmyty. Ale dom zbudowany na skale stał mocno.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powiedział: „Każdy, kto słucha moich słów i wprowadza je w życie, jest jak człowiek mądry, który zbudował swój dom na skale”.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powiedział: „Każdy, kto słucha moich słów i wprowadza je w życie, jest jak człowiek mądry, który zbudował swój dom na skale”.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Czy wprowadzasz w życie każde słowo Boże?</a:t>
            </a:r>
            <a:r xmlns:a="http://schemas.openxmlformats.org/drawingml/2006/main">
              <a:rPr altLang="en-US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Bądźmy mądrymi ludźmi, posłusznymi Słowu Bożemu.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</a:t>
            </a:r>
            <a:r xmlns:a="http://schemas.openxmlformats.org/drawingml/2006/main">
              <a:rPr altLang="en-US" lang="p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ma upodobanie w tych, którzy są posłuszni Słowu.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Kiedy zawalił się dom zbudowany na piasku?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Gdy tylko dom został wybudowany,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Kiedy świeciło słońce,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Kiedy do domu przyszło dużo ludzi,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Kiedy dużo padało i było zalane,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Kiedy dużo padało i było zalane,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„Dlatego każdy, kto słucha tych moich słów i wprowadza je w życie, jest jak człowiek mądry, który zbudował swój dom na skale.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79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Pięć Mądrych Dziewic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„Dlatego czuwajcie, bo nie znacie dnia ani godziny”.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naszym życiu grzeszymy bardzo dużo.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Dlatego czujemy się winni, że zgrzeszyliśmy przeciwko Bogu.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Bóg zawsze przebaczał nam nasze grzechy.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Ponieważ Jezus wziął już na siebie wszystkie nasze grzechy.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Trzeba w to wierzyć i zwracać się do Boga z wdzięcznością i radością.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Było dziesięć panien, które przygotowywały się do uczty weselnej. Pięć mądrych dziewcząt przygotowało lampy z wystarczającą ilością oliwy, ale pozostałych pięć nie.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 nocy, gdy pan młody się spóźnił, dziesięć panien zasnęło.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„Pan młody jest tutaj!” Dziewice wstały w pośpiechu. I zgasły światła pięciu panien, które nie przygotowały wystarczającej ilości oliwy.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„Daj nam trochę oliwy.” „Jeśli damy ci naszą ropę, może nam też zabraknąć ropy. Idź po olej.”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 gdy pięć głupich dziewcząt poszło kupić oliwę, drzwi do uczty zamknęły się. Ostatecznie pięciu głupim dziewczynom nie pozwolono uczestniczyć w przyjęciu.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 historia, którą Jezus mówi nam, jak czekać na dzień, kiedy powróci.</a:t>
            </a:r>
            <a:r xmlns:a="http://schemas.openxmlformats.org/drawingml/2006/main">
              <a:rPr altLang="en-US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Nikt nie wie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kiedy Jezus przyjdzie ponownie.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Ale podobnie jak pięć mądrych dziewic, musimy zawsze budzić się i czekać na Jezusa z przygotowanym sercem.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obiecał, że powróci do tej ziemi, kiedy nikt się nie dowie.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Czego nie przygotowało pięć głupich panien?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olej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woda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ubrania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prezent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olej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„Dlatego czuwajcie, bo nie znacie dnia ani godziny”.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 80 Słowo Boże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pl" altLang="ko-KR" sz="4400"/>
              <a:t>Przypowieść o talentach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</a:t>
            </a:r>
            <a:r xmlns:a="http://schemas.openxmlformats.org/drawingml/2006/main">
              <a:rPr altLang="en-US" lang="p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Tym, który zawsze nas kocha i czeka na nas.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„Odpowiedział mu pan jego: «Dobrze, sługo dobry i wierny! W niewielu rzeczach byłeś wierny, nad wieloma cię postawię. Przyjdź i podziel się szczęściem swego pana!»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Pewien człowiek powierzył pieniądze swoim sługom w drodze za granicę. Pierwszemu słudze dał pięć talentów, drugiemu dwa, a trzeciemu jeden.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Sługa, który otrzymał 5 talentów i dwa talenty, od razu poszedł, zainwestował swoje pieniądze i zyskał podwójnie. Jednakże człowiek, który otrzymał 1 talent, wyszedł, wykopał dół w ziemi i ukrył pieniądze swego pana.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Gdy pan wrócił i rozliczył się z nimi, pierwszy sługa zyskał o pięć talentów więcej, a drugi o dwa więcej.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 sługa, który otrzymał jeden talent, nie zyskał żadnego. „Mistrzu, dałeś mi tylko jeden talent. Jak zatem mogę zarobić więcej pieniędzy?”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p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Jego pan był zły. „Powinieneś był zdeponować moje pieniądze u bankierów, otrzymałbym je z powrotem z odsetkami. Bezwartościowy sługo, wyjdź z mojego domu!”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Dzisiejsza lekcja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Jezus ostrzega nas, abyśmy nie byli leniwi poprzez przypowieść o talentach.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Jest coś ważniejszego niż to, ile otrzymaliśmy.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Ważniejszą rzeczą jest żyć na chwałę Boga, wiernie korzystając z tego, co masz.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Wszyscy powinniśmy prowadzić takie życie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być chwalonym przez Jezusa.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3200"/>
              <a:t>Kim jest Jezus?</a:t>
            </a:r>
            <a:r xmlns:a="http://schemas.openxmlformats.org/drawingml/2006/main">
              <a:rPr altLang="en-US" lang="p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rgbClr val="0070c0"/>
                </a:solidFill>
              </a:rPr>
              <a:t>Jezus jest..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Jezus jest naszym Panem, który ocenia nasze życie i odpowiednio nas nagradza.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>
                <a:solidFill>
                  <a:srgbClr val="ff0000"/>
                </a:solidFill>
              </a:rPr>
              <a:t>Dzisiejszy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pan powierzył sługom, udając się w daleką podróż?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Pole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sklep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p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pl" sz="2800">
                <a:solidFill>
                  <a:srgbClr val="ff0000"/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pl" sz="4000"/>
              <a:t>Dzisiejsze Słowo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pl" sz="3600"/>
              <a:t>„Odpowiedział mu pan jego: «Dobrze, sługo dobry i wierny! W niewielu rzeczach byłeś wierny, nad wieloma cię postawię. Przyjdź i podziel się szczęściem swego pana!»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Mateusz</a:t>
            </a:r>
            <a:r xmlns:a="http://schemas.openxmlformats.org/drawingml/2006/main">
              <a:rPr altLang="en-US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p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